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3" r:id="rId4"/>
  </p:sldMasterIdLst>
  <p:notesMasterIdLst>
    <p:notesMasterId r:id="rId6"/>
  </p:notesMasterIdLst>
  <p:sldIdLst>
    <p:sldId id="323" r:id="rId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8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4582B0-3105-7594-DE7D-5F0D203A857C}" name="Tessa LeRoy" initials="TL" userId="S::tleroy@environmentalworks.com::4accd6ee-5490-4551-87b9-ae2c13e9e8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070"/>
    <a:srgbClr val="0970CF"/>
    <a:srgbClr val="41B4E0"/>
    <a:srgbClr val="7A69D1"/>
    <a:srgbClr val="FBA81C"/>
    <a:srgbClr val="01BF7F"/>
    <a:srgbClr val="FD4954"/>
    <a:srgbClr val="3C4B78"/>
    <a:srgbClr val="4F81BD"/>
    <a:srgbClr val="31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22" autoAdjust="0"/>
    <p:restoredTop sz="96197" autoAdjust="0"/>
  </p:normalViewPr>
  <p:slideViewPr>
    <p:cSldViewPr snapToGrid="0">
      <p:cViewPr varScale="1">
        <p:scale>
          <a:sx n="107" d="100"/>
          <a:sy n="107" d="100"/>
        </p:scale>
        <p:origin x="1248" y="114"/>
      </p:cViewPr>
      <p:guideLst>
        <p:guide pos="3840"/>
        <p:guide orient="horz" pos="21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8/10/relationships/authors" Target="authors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DF18C7EB-B5C3-4D58-9E49-DF6D573C0F6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1F7569B-F8EA-4378-A708-47241B431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6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793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763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45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16581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83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33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8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0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9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44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46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9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891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CBA8-61A3-40D8-8048-8D762C41318D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E5A501D-DB0E-423D-A0C6-7BDA62B2A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34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43680-A7C7-B193-9D69-31A5AA477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98BEB0-72BE-A5C5-3C17-B491046EE12B}"/>
              </a:ext>
            </a:extLst>
          </p:cNvPr>
          <p:cNvSpPr txBox="1"/>
          <p:nvPr/>
        </p:nvSpPr>
        <p:spPr>
          <a:xfrm>
            <a:off x="4602385" y="6442502"/>
            <a:ext cx="314800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b="1" dirty="0">
              <a:solidFill>
                <a:srgbClr val="FF0000"/>
              </a:solidFill>
              <a:latin typeface="Inter ExtraBold" panose="020B0502030000000004" pitchFamily="34" charset="0"/>
              <a:ea typeface="Inter ExtraBold" panose="020B05020300000000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96B9A7-1DEF-FB40-ADD4-399754ED32F6}"/>
              </a:ext>
            </a:extLst>
          </p:cNvPr>
          <p:cNvSpPr txBox="1"/>
          <p:nvPr/>
        </p:nvSpPr>
        <p:spPr>
          <a:xfrm>
            <a:off x="374072" y="101038"/>
            <a:ext cx="86644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264070"/>
                </a:solidFill>
                <a:latin typeface="Inter ExtraBold" panose="020B0502030000000004" pitchFamily="34" charset="0"/>
                <a:ea typeface="Inter ExtraBold" panose="020B0502030000000004" pitchFamily="34" charset="0"/>
              </a:rPr>
              <a:t>Historic Video Content: PCBs in Missouri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B8B634-A7F8-037C-CB25-66187BD9C33A}"/>
              </a:ext>
            </a:extLst>
          </p:cNvPr>
          <p:cNvSpPr txBox="1"/>
          <p:nvPr/>
        </p:nvSpPr>
        <p:spPr>
          <a:xfrm>
            <a:off x="3442785" y="5937586"/>
            <a:ext cx="638194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Library: </a:t>
            </a:r>
            <a:r>
              <a:rPr lang="en-US" sz="1200" dirty="0"/>
              <a:t>TFA Network</a:t>
            </a:r>
          </a:p>
        </p:txBody>
      </p:sp>
      <p:pic>
        <p:nvPicPr>
          <p:cNvPr id="7" name="Travel Film Archive - Transformers">
            <a:hlinkClick r:id="" action="ppaction://media"/>
            <a:extLst>
              <a:ext uri="{FF2B5EF4-FFF2-40B4-BE49-F238E27FC236}">
                <a16:creationId xmlns:a16="http://schemas.microsoft.com/office/drawing/2014/main" id="{BFEDACAA-99F4-EB7C-926E-D725096C3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4782" y="808924"/>
            <a:ext cx="6393713" cy="47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Custom 3">
      <a:dk1>
        <a:sysClr val="windowText" lastClr="000000"/>
      </a:dk1>
      <a:lt1>
        <a:sysClr val="window" lastClr="FFFFFF"/>
      </a:lt1>
      <a:dk2>
        <a:srgbClr val="0970CF"/>
      </a:dk2>
      <a:lt2>
        <a:srgbClr val="00346C"/>
      </a:lt2>
      <a:accent1>
        <a:srgbClr val="00346C"/>
      </a:accent1>
      <a:accent2>
        <a:srgbClr val="000000"/>
      </a:accent2>
      <a:accent3>
        <a:srgbClr val="E7D5BD"/>
      </a:accent3>
      <a:accent4>
        <a:srgbClr val="67B0F4"/>
      </a:accent4>
      <a:accent5>
        <a:srgbClr val="FFFFFF"/>
      </a:accent5>
      <a:accent6>
        <a:srgbClr val="6F777D"/>
      </a:accent6>
      <a:hlink>
        <a:srgbClr val="262626"/>
      </a:hlink>
      <a:folHlink>
        <a:srgbClr val="C0C0C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000" b="1" dirty="0">
            <a:solidFill>
              <a:srgbClr val="26407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b65095-d0a4-4bb7-80d3-5b803b335931" xsi:nil="true"/>
    <lcf76f155ced4ddcb4097134ff3c332f xmlns="7179b91c-fd11-4306-8219-fe7180b0e93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FF741366AD2F4E8F1E96C91435C171" ma:contentTypeVersion="16" ma:contentTypeDescription="Create a new document." ma:contentTypeScope="" ma:versionID="77148c1f54ae62568e3a77454b67c9b6">
  <xsd:schema xmlns:xsd="http://www.w3.org/2001/XMLSchema" xmlns:xs="http://www.w3.org/2001/XMLSchema" xmlns:p="http://schemas.microsoft.com/office/2006/metadata/properties" xmlns:ns2="99b65095-d0a4-4bb7-80d3-5b803b335931" xmlns:ns3="7179b91c-fd11-4306-8219-fe7180b0e936" targetNamespace="http://schemas.microsoft.com/office/2006/metadata/properties" ma:root="true" ma:fieldsID="69f4c2f6ad3b2dfcdc7ad577844d7a53" ns2:_="" ns3:_="">
    <xsd:import namespace="99b65095-d0a4-4bb7-80d3-5b803b335931"/>
    <xsd:import namespace="7179b91c-fd11-4306-8219-fe7180b0e9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65095-d0a4-4bb7-80d3-5b803b3359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f3ba07a7-e8ad-42fc-9210-b5645c8f583b}" ma:internalName="TaxCatchAll" ma:showField="CatchAllData" ma:web="99b65095-d0a4-4bb7-80d3-5b803b3359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9b91c-fd11-4306-8219-fe7180b0e936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a53f113-6ecb-4b5c-8e7e-7a18a7b070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353FFE-FBEF-4A93-9086-9E1056F06B0E}">
  <ds:schemaRefs>
    <ds:schemaRef ds:uri="http://schemas.microsoft.com/office/infopath/2007/PartnerControls"/>
    <ds:schemaRef ds:uri="99b65095-d0a4-4bb7-80d3-5b803b335931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openxmlformats.org/package/2006/metadata/core-properties"/>
    <ds:schemaRef ds:uri="7179b91c-fd11-4306-8219-fe7180b0e936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8485257-3B29-46E8-95DA-A83CF51D70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3B18A7-87E9-4BDD-B6E9-041E83E6144F}">
  <ds:schemaRefs>
    <ds:schemaRef ds:uri="7179b91c-fd11-4306-8219-fe7180b0e936"/>
    <ds:schemaRef ds:uri="99b65095-d0a4-4bb7-80d3-5b803b33593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1936</TotalTime>
  <Words>11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Arial</vt:lpstr>
      <vt:lpstr>Inter ExtraBold</vt:lpstr>
      <vt:lpstr>Trebuchet MS</vt:lpstr>
      <vt:lpstr>Wingdings 3</vt:lpstr>
      <vt:lpstr>Facet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Tessa LeRoy</dc:creator>
  <cp:lastModifiedBy>Nick Godfrey</cp:lastModifiedBy>
  <cp:revision>11</cp:revision>
  <cp:lastPrinted>2025-08-21T11:05:03Z</cp:lastPrinted>
  <dcterms:created xsi:type="dcterms:W3CDTF">2024-06-17T20:09:56Z</dcterms:created>
  <dcterms:modified xsi:type="dcterms:W3CDTF">2026-04-29T22:34:17Z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0x010100CFFF741366AD2F4E8F1E96C91435C171</vt:lpwstr>
  </property>
  <property fmtid="{D5CDD505-2E9C-101B-9397-08002B2CF9AE}" pid="3" name="MediaServiceImageTags">
    <vt:lpwstr/>
  </property>
</Properties>
</file>